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6" r:id="rId2"/>
    <p:sldId id="433" r:id="rId3"/>
    <p:sldId id="470" r:id="rId4"/>
    <p:sldId id="471" r:id="rId5"/>
    <p:sldId id="429" r:id="rId6"/>
    <p:sldId id="431" r:id="rId7"/>
    <p:sldId id="432" r:id="rId8"/>
    <p:sldId id="468" r:id="rId9"/>
    <p:sldId id="469" r:id="rId10"/>
    <p:sldId id="466" r:id="rId11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000099"/>
    <a:srgbClr val="2916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11" autoAdjust="0"/>
  </p:normalViewPr>
  <p:slideViewPr>
    <p:cSldViewPr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2526" y="2328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797675" cy="495620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ctr">
              <a:defRPr sz="1200" dirty="0" smtClean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dirty="0" smtClean="0"/>
              <a:t>Szkolenie </a:t>
            </a:r>
            <a:r>
              <a:rPr lang="pl-PL" dirty="0"/>
              <a:t>organizowane przez Centrum PISOP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7852"/>
            <a:ext cx="6797675" cy="497203"/>
          </a:xfrm>
          <a:prstGeom prst="rect">
            <a:avLst/>
          </a:prstGeom>
        </p:spPr>
        <p:txBody>
          <a:bodyPr vert="horz" wrap="square" lIns="91202" tIns="45601" rIns="91202" bIns="45601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pl-PL" sz="1000" dirty="0" smtClean="0"/>
              <a:t>Szkolenie </a:t>
            </a:r>
            <a:r>
              <a:rPr lang="pl-PL" sz="1000" dirty="0"/>
              <a:t>współfinansowane ze środków Unii Europejskiej w ramach Europejskiego Funduszu Społecznego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35512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6797675" cy="426815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ctr"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dirty="0" smtClean="0"/>
              <a:t>Cykl szkoleniowy dla Liderów Lokalnych </a:t>
            </a:r>
          </a:p>
          <a:p>
            <a:pPr>
              <a:defRPr/>
            </a:pPr>
            <a:r>
              <a:rPr lang="pl-PL" dirty="0" smtClean="0"/>
              <a:t>19-21 listopada 2013 roku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-1" y="9427852"/>
            <a:ext cx="6797675" cy="497203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ctr">
              <a:defRPr sz="1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 dirty="0" smtClean="0"/>
              <a:t>Projekt współfinansowany przez Unię Europejską w ramach Europejskiego Funduszu Społecznego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8856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571504"/>
          </a:xfrm>
        </p:spPr>
        <p:txBody>
          <a:bodyPr/>
          <a:lstStyle>
            <a:lvl1pPr>
              <a:defRPr sz="2200">
                <a:solidFill>
                  <a:srgbClr val="FF9900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85765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571504"/>
          </a:xfrm>
        </p:spPr>
        <p:txBody>
          <a:bodyPr/>
          <a:lstStyle>
            <a:lvl1pPr>
              <a:defRPr sz="2200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85765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214438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916113"/>
            <a:ext cx="82296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99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99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99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99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9900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73238"/>
            <a:ext cx="8105775" cy="2663825"/>
          </a:xfrm>
        </p:spPr>
        <p:txBody>
          <a:bodyPr/>
          <a:lstStyle/>
          <a:p>
            <a:r>
              <a:rPr lang="pl-PL" sz="2400" dirty="0" smtClean="0">
                <a:solidFill>
                  <a:srgbClr val="FF9933"/>
                </a:solidFill>
              </a:rPr>
              <a:t>ROLA LIDERÓW </a:t>
            </a:r>
            <a:br>
              <a:rPr lang="pl-PL" sz="2400" dirty="0" smtClean="0">
                <a:solidFill>
                  <a:srgbClr val="FF9933"/>
                </a:solidFill>
              </a:rPr>
            </a:br>
            <a:r>
              <a:rPr lang="pl-PL" sz="2400" dirty="0" smtClean="0">
                <a:solidFill>
                  <a:srgbClr val="FF9933"/>
                </a:solidFill>
              </a:rPr>
              <a:t>W BUDOWANIU PARTNERSTWA LOKALNEGO</a:t>
            </a:r>
            <a:endParaRPr lang="pl-PL" sz="2400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643063"/>
            <a:ext cx="8496300" cy="1470025"/>
          </a:xfrm>
        </p:spPr>
        <p:txBody>
          <a:bodyPr/>
          <a:lstStyle/>
          <a:p>
            <a:pPr eaLnBrk="1" hangingPunct="1"/>
            <a:r>
              <a:rPr lang="pl-PL" dirty="0" smtClean="0">
                <a:solidFill>
                  <a:srgbClr val="FF6600"/>
                </a:solidFill>
              </a:rPr>
              <a:t>Dziękuję za uwagę!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997200"/>
            <a:ext cx="8497887" cy="247173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pl-PL" b="1" dirty="0" smtClean="0">
                <a:solidFill>
                  <a:srgbClr val="000099"/>
                </a:solidFill>
              </a:rPr>
              <a:t>Joanna </a:t>
            </a:r>
            <a:r>
              <a:rPr lang="pl-PL" b="1" dirty="0" err="1" smtClean="0">
                <a:solidFill>
                  <a:srgbClr val="000099"/>
                </a:solidFill>
              </a:rPr>
              <a:t>Jękot</a:t>
            </a:r>
            <a:r>
              <a:rPr lang="pl-PL" b="1" dirty="0" smtClean="0">
                <a:solidFill>
                  <a:srgbClr val="000099"/>
                </a:solidFill>
              </a:rPr>
              <a:t> - </a:t>
            </a:r>
            <a:r>
              <a:rPr lang="pl-PL" b="1" dirty="0" err="1" smtClean="0">
                <a:solidFill>
                  <a:srgbClr val="000099"/>
                </a:solidFill>
              </a:rPr>
              <a:t>Łaźniak</a:t>
            </a:r>
            <a:endParaRPr lang="pl-PL" b="1" dirty="0" smtClean="0">
              <a:solidFill>
                <a:srgbClr val="000099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pl-PL" b="1" dirty="0" err="1" smtClean="0">
                <a:solidFill>
                  <a:srgbClr val="000099"/>
                </a:solidFill>
              </a:rPr>
              <a:t>joanna.jekot@pisop.org.pl</a:t>
            </a:r>
            <a:endParaRPr lang="pl-PL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>
          <a:xfrm>
            <a:off x="519113" y="1268413"/>
            <a:ext cx="8229600" cy="431800"/>
          </a:xfrm>
        </p:spPr>
        <p:txBody>
          <a:bodyPr/>
          <a:lstStyle/>
          <a:p>
            <a:r>
              <a:rPr lang="pl-PL" dirty="0" smtClean="0"/>
              <a:t>Dlaczego o liderze?</a:t>
            </a:r>
            <a:endParaRPr lang="pl-PL" dirty="0" smtClean="0"/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590550" y="1989138"/>
            <a:ext cx="8229600" cy="4105275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sz="2000" dirty="0" smtClean="0"/>
              <a:t>  </a:t>
            </a:r>
            <a:r>
              <a:rPr lang="pl-PL" sz="2000" dirty="0" smtClean="0"/>
              <a:t>nurt lokalności,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l-PL" sz="20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/>
              <a:t> </a:t>
            </a:r>
            <a:r>
              <a:rPr lang="pl-PL" dirty="0" smtClean="0"/>
              <a:t> czynnik ludzki,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/>
              <a:t> </a:t>
            </a:r>
            <a:r>
              <a:rPr lang="pl-PL" dirty="0" smtClean="0"/>
              <a:t> teoria zasobów lokalnych,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/>
              <a:t>  waga rozpoznawania lokalnych liderów,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r>
              <a:rPr lang="pl-PL" dirty="0" smtClean="0"/>
              <a:t>  dotarcie do </a:t>
            </a:r>
            <a:r>
              <a:rPr lang="pl-PL" dirty="0" smtClean="0"/>
              <a:t>społeczności </a:t>
            </a:r>
            <a:r>
              <a:rPr lang="pl-PL" dirty="0" smtClean="0"/>
              <a:t>lokalnej,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defRPr/>
            </a:pPr>
            <a:endParaRPr lang="pl-P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215900"/>
          </a:xfrm>
        </p:spPr>
        <p:txBody>
          <a:bodyPr/>
          <a:lstStyle/>
          <a:p>
            <a:r>
              <a:rPr lang="pl-PL" dirty="0" smtClean="0"/>
              <a:t>Lider, czyli kto? – cechy </a:t>
            </a:r>
            <a:endParaRPr lang="pl-PL" dirty="0" smtClean="0"/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>
          <a:xfrm>
            <a:off x="534988" y="1773238"/>
            <a:ext cx="8358187" cy="3600450"/>
          </a:xfrm>
        </p:spPr>
        <p:txBody>
          <a:bodyPr/>
          <a:lstStyle/>
          <a:p>
            <a:r>
              <a:rPr lang="pl-PL" dirty="0" smtClean="0"/>
              <a:t>poczucie </a:t>
            </a:r>
            <a:r>
              <a:rPr lang="pl-PL" dirty="0" smtClean="0"/>
              <a:t>własnej wartości,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o</a:t>
            </a:r>
            <a:r>
              <a:rPr lang="pl-PL" dirty="0" smtClean="0"/>
              <a:t>dpowiedzialność </a:t>
            </a:r>
            <a:r>
              <a:rPr lang="pl-PL" dirty="0" smtClean="0"/>
              <a:t>za </a:t>
            </a:r>
            <a:r>
              <a:rPr lang="pl-PL" dirty="0" smtClean="0"/>
              <a:t>życie własne i innych,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samodzielność </a:t>
            </a:r>
            <a:r>
              <a:rPr lang="pl-PL" dirty="0" smtClean="0"/>
              <a:t>i </a:t>
            </a:r>
            <a:r>
              <a:rPr lang="pl-PL" dirty="0" smtClean="0"/>
              <a:t>spójność,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pozytywne myślenie,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t</a:t>
            </a:r>
            <a:r>
              <a:rPr lang="pl-PL" dirty="0" smtClean="0"/>
              <a:t>zw. poczucie obfitości,</a:t>
            </a:r>
            <a:endParaRPr lang="pl-PL" dirty="0" smtClean="0"/>
          </a:p>
          <a:p>
            <a:pPr>
              <a:lnSpc>
                <a:spcPct val="150000"/>
              </a:lnSpc>
              <a:defRPr/>
            </a:pPr>
            <a:endParaRPr lang="pl-PL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8229600" cy="360362"/>
          </a:xfrm>
        </p:spPr>
        <p:txBody>
          <a:bodyPr/>
          <a:lstStyle/>
          <a:p>
            <a:r>
              <a:rPr lang="pl-PL" dirty="0" smtClean="0"/>
              <a:t>Lider, czyli kto? – cechy </a:t>
            </a:r>
            <a:endParaRPr lang="pl-PL" dirty="0" smtClean="0"/>
          </a:p>
        </p:txBody>
      </p:sp>
      <p:sp>
        <p:nvSpPr>
          <p:cNvPr id="32771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844675"/>
            <a:ext cx="8229600" cy="3798888"/>
          </a:xfrm>
        </p:spPr>
        <p:txBody>
          <a:bodyPr/>
          <a:lstStyle/>
          <a:p>
            <a:r>
              <a:rPr lang="pl-PL" dirty="0" smtClean="0"/>
              <a:t>poczucie współzależności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 smtClean="0"/>
              <a:t>umiejętność współpracy z innymi ludźmi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 smtClean="0"/>
              <a:t>zdolność i wola ciągłego uczenia się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 smtClean="0"/>
              <a:t>umiejętność tworzenia wizji, przekazania swoich pomysłów i przekonywania do nich</a:t>
            </a:r>
            <a:r>
              <a:rPr lang="pl-PL" dirty="0" smtClean="0"/>
              <a:t>,</a:t>
            </a:r>
          </a:p>
          <a:p>
            <a:endParaRPr lang="pl-PL" dirty="0" smtClean="0"/>
          </a:p>
          <a:p>
            <a:r>
              <a:rPr lang="pl-PL" dirty="0" smtClean="0"/>
              <a:t>intuicja.</a:t>
            </a:r>
            <a:endParaRPr lang="pl-P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>
          <a:xfrm>
            <a:off x="1116013" y="1052513"/>
            <a:ext cx="6861175" cy="647700"/>
          </a:xfrm>
        </p:spPr>
        <p:txBody>
          <a:bodyPr/>
          <a:lstStyle/>
          <a:p>
            <a:r>
              <a:rPr lang="pl-PL" dirty="0" smtClean="0"/>
              <a:t>Lider, czyli kto? </a:t>
            </a:r>
            <a:r>
              <a:rPr lang="pl-PL" sz="2000" dirty="0" smtClean="0">
                <a:solidFill>
                  <a:srgbClr val="FF6600"/>
                </a:solidFill>
              </a:rPr>
              <a:t/>
            </a:r>
            <a:br>
              <a:rPr lang="pl-PL" sz="2000" dirty="0" smtClean="0">
                <a:solidFill>
                  <a:srgbClr val="FF6600"/>
                </a:solidFill>
              </a:rPr>
            </a:br>
            <a:endParaRPr lang="pl-PL" sz="2000" dirty="0" smtClean="0">
              <a:solidFill>
                <a:srgbClr val="FF660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291513" cy="4248150"/>
          </a:xfrm>
        </p:spPr>
        <p:txBody>
          <a:bodyPr/>
          <a:lstStyle/>
          <a:p>
            <a:pPr marL="609600" indent="-609600">
              <a:lnSpc>
                <a:spcPct val="150000"/>
              </a:lnSpc>
              <a:buFontTx/>
              <a:buNone/>
              <a:defRPr/>
            </a:pPr>
            <a:r>
              <a:rPr lang="pl-PL" dirty="0" smtClean="0"/>
              <a:t>	</a:t>
            </a:r>
          </a:p>
          <a:p>
            <a:pPr marL="355600" indent="-355600">
              <a:lnSpc>
                <a:spcPct val="150000"/>
              </a:lnSpc>
              <a:buNone/>
              <a:defRPr/>
            </a:pPr>
            <a:r>
              <a:rPr lang="pl-PL" dirty="0" smtClean="0"/>
              <a:t>• </a:t>
            </a:r>
            <a:r>
              <a:rPr lang="pl-PL" dirty="0" smtClean="0"/>
              <a:t>inicjator partnerstwa,</a:t>
            </a:r>
          </a:p>
          <a:p>
            <a:pPr marL="355600" indent="-355600">
              <a:lnSpc>
                <a:spcPct val="150000"/>
              </a:lnSpc>
              <a:buNone/>
              <a:defRPr/>
            </a:pPr>
            <a:endParaRPr lang="pl-PL" dirty="0" smtClean="0"/>
          </a:p>
          <a:p>
            <a:pPr marL="355600" indent="-355600">
              <a:lnSpc>
                <a:spcPct val="150000"/>
              </a:lnSpc>
              <a:buNone/>
              <a:defRPr/>
            </a:pPr>
            <a:r>
              <a:rPr lang="pl-PL" dirty="0" smtClean="0"/>
              <a:t>• </a:t>
            </a:r>
            <a:r>
              <a:rPr lang="pl-PL" dirty="0" smtClean="0"/>
              <a:t>posiada największy potencjał spośród wszystkich członków,</a:t>
            </a:r>
          </a:p>
          <a:p>
            <a:pPr marL="355600" indent="-355600">
              <a:lnSpc>
                <a:spcPct val="150000"/>
              </a:lnSpc>
              <a:buNone/>
              <a:defRPr/>
            </a:pPr>
            <a:endParaRPr lang="pl-PL" dirty="0" smtClean="0"/>
          </a:p>
          <a:p>
            <a:pPr marL="355600" indent="-355600">
              <a:lnSpc>
                <a:spcPct val="150000"/>
              </a:lnSpc>
              <a:buNone/>
              <a:defRPr/>
            </a:pPr>
            <a:r>
              <a:rPr lang="pl-PL" dirty="0" smtClean="0"/>
              <a:t>• </a:t>
            </a:r>
            <a:r>
              <a:rPr lang="pl-PL" dirty="0" smtClean="0"/>
              <a:t>posiada autorytet </a:t>
            </a:r>
            <a:r>
              <a:rPr lang="pl-PL" dirty="0" smtClean="0"/>
              <a:t>i </a:t>
            </a:r>
            <a:r>
              <a:rPr lang="pl-PL" dirty="0" smtClean="0"/>
              <a:t>doświadczenie dostrzegane przez wszystkich</a:t>
            </a:r>
          </a:p>
          <a:p>
            <a:pPr marL="355600" indent="-355600">
              <a:lnSpc>
                <a:spcPct val="150000"/>
              </a:lnSpc>
              <a:buNone/>
              <a:defRPr/>
            </a:pPr>
            <a:r>
              <a:rPr lang="pl-PL" dirty="0" smtClean="0"/>
              <a:t>partnerów</a:t>
            </a:r>
            <a:r>
              <a:rPr lang="pl-PL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>
          <a:xfrm>
            <a:off x="428625" y="985838"/>
            <a:ext cx="8229600" cy="571500"/>
          </a:xfrm>
        </p:spPr>
        <p:txBody>
          <a:bodyPr/>
          <a:lstStyle/>
          <a:p>
            <a:r>
              <a:rPr lang="pl-PL" dirty="0" smtClean="0"/>
              <a:t>Kryteria wyłonienia lidera partnerstwa</a:t>
            </a:r>
            <a:endParaRPr lang="pl-PL" dirty="0" smtClean="0"/>
          </a:p>
        </p:txBody>
      </p:sp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628775"/>
            <a:ext cx="8229600" cy="3816350"/>
          </a:xfrm>
        </p:spPr>
        <p:txBody>
          <a:bodyPr/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 smtClean="0"/>
              <a:t>z</a:t>
            </a:r>
            <a:r>
              <a:rPr lang="pl-PL" dirty="0" smtClean="0"/>
              <a:t>najomość </a:t>
            </a:r>
            <a:r>
              <a:rPr lang="pl-PL" dirty="0" smtClean="0"/>
              <a:t>obszarów realizacji celów </a:t>
            </a:r>
            <a:r>
              <a:rPr lang="pl-PL" dirty="0" smtClean="0"/>
              <a:t>partnerstwa,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pl-PL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 smtClean="0"/>
              <a:t>zarządzanie </a:t>
            </a:r>
            <a:r>
              <a:rPr lang="pl-PL" dirty="0" smtClean="0"/>
              <a:t>biurem </a:t>
            </a:r>
            <a:r>
              <a:rPr lang="pl-PL" dirty="0" smtClean="0"/>
              <a:t>partnerstwa,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pl-PL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pl-PL" dirty="0" smtClean="0"/>
              <a:t>zarządzanie finansami,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pl-PL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endParaRPr lang="pl-PL" sz="19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58175" cy="423703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pl-PL" dirty="0" smtClean="0"/>
              <a:t> </a:t>
            </a:r>
            <a:r>
              <a:rPr lang="pl-PL" dirty="0" smtClean="0"/>
              <a:t>I faza – pozafinansowe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endParaRPr lang="pl-PL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pl-PL" dirty="0" smtClean="0"/>
              <a:t> II faza - </a:t>
            </a:r>
            <a:r>
              <a:rPr lang="pl-PL" dirty="0" smtClean="0"/>
              <a:t>f</a:t>
            </a:r>
            <a:r>
              <a:rPr lang="pl-PL" dirty="0" smtClean="0"/>
              <a:t>inansowe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endParaRPr lang="pl-PL" sz="1700" dirty="0" smtClean="0"/>
          </a:p>
        </p:txBody>
      </p:sp>
      <p:sp>
        <p:nvSpPr>
          <p:cNvPr id="26627" name="Tytuł 3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215900"/>
          </a:xfrm>
        </p:spPr>
        <p:txBody>
          <a:bodyPr/>
          <a:lstStyle/>
          <a:p>
            <a:r>
              <a:rPr lang="pl-PL" dirty="0" smtClean="0"/>
              <a:t>Narzędzia pracy lidera</a:t>
            </a:r>
            <a:endParaRPr lang="pl-PL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8229600" cy="360362"/>
          </a:xfrm>
        </p:spPr>
        <p:txBody>
          <a:bodyPr/>
          <a:lstStyle/>
          <a:p>
            <a:r>
              <a:rPr lang="pl-PL" dirty="0" smtClean="0"/>
              <a:t>Zadania lidera w budowaniu i wzmacnianiu partnerstwa:</a:t>
            </a:r>
            <a:endParaRPr lang="pl-PL" dirty="0" smtClean="0"/>
          </a:p>
        </p:txBody>
      </p:sp>
      <p:sp>
        <p:nvSpPr>
          <p:cNvPr id="32771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844675"/>
            <a:ext cx="8229600" cy="3798888"/>
          </a:xfrm>
        </p:spPr>
        <p:txBody>
          <a:bodyPr/>
          <a:lstStyle/>
          <a:p>
            <a:pPr lvl="0"/>
            <a:r>
              <a:rPr lang="pl-PL" dirty="0" smtClean="0"/>
              <a:t>Analizowanie potrzeb</a:t>
            </a:r>
            <a:r>
              <a:rPr lang="pl-PL" dirty="0" smtClean="0"/>
              <a:t>, 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Wypracowywanie wspólnych rozwiązań</a:t>
            </a:r>
            <a:r>
              <a:rPr lang="pl-PL" dirty="0" smtClean="0"/>
              <a:t>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Planowanie i zarządzanie </a:t>
            </a:r>
            <a:r>
              <a:rPr lang="pl-PL" dirty="0" smtClean="0"/>
              <a:t>strategią partnerstwa,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Rekrutowanie i wspieranie </a:t>
            </a:r>
            <a:r>
              <a:rPr lang="pl-PL" dirty="0" smtClean="0"/>
              <a:t>członków partnerstwa,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Pomaganie ludziom we wzajemnej współpracy</a:t>
            </a:r>
            <a:r>
              <a:rPr lang="pl-PL" dirty="0" smtClean="0"/>
              <a:t>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Zarządzanie konfliktem,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8229600" cy="360362"/>
          </a:xfrm>
        </p:spPr>
        <p:txBody>
          <a:bodyPr/>
          <a:lstStyle/>
          <a:p>
            <a:r>
              <a:rPr lang="pl-PL" dirty="0" smtClean="0"/>
              <a:t>Zadania lidera w budowaniu i wzmacnianiu </a:t>
            </a:r>
            <a:r>
              <a:rPr lang="pl-PL" dirty="0" smtClean="0"/>
              <a:t>partnerstwa:</a:t>
            </a:r>
            <a:endParaRPr lang="pl-PL" dirty="0" smtClean="0"/>
          </a:p>
        </p:txBody>
      </p:sp>
      <p:sp>
        <p:nvSpPr>
          <p:cNvPr id="32771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844675"/>
            <a:ext cx="8229600" cy="3798888"/>
          </a:xfrm>
        </p:spPr>
        <p:txBody>
          <a:bodyPr/>
          <a:lstStyle/>
          <a:p>
            <a:pPr lvl="0"/>
            <a:r>
              <a:rPr lang="pl-PL" dirty="0" smtClean="0"/>
              <a:t>Zakładanie i wspieranie </a:t>
            </a:r>
            <a:r>
              <a:rPr lang="pl-PL" dirty="0" smtClean="0"/>
              <a:t>organizacji pozarządowych,</a:t>
            </a:r>
          </a:p>
          <a:p>
            <a:pPr lvl="0">
              <a:buNone/>
            </a:pPr>
            <a:endParaRPr lang="pl-PL" dirty="0" smtClean="0"/>
          </a:p>
          <a:p>
            <a:pPr lvl="0"/>
            <a:r>
              <a:rPr lang="pl-PL" dirty="0" smtClean="0"/>
              <a:t>Promowanie interesów </a:t>
            </a:r>
            <a:r>
              <a:rPr lang="pl-PL" dirty="0" smtClean="0"/>
              <a:t>społeczności,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Zaangażowanie do zdobywania kompetencji,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Łączenie różnych osób i podmiotów,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Kwestionowanie </a:t>
            </a:r>
            <a:r>
              <a:rPr lang="pl-PL" dirty="0" smtClean="0"/>
              <a:t>nierówności.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iestandardowy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bg1"/>
          </a:solidFill>
        </a:ln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9284</TotalTime>
  <Words>210</Words>
  <Application>Microsoft Office PowerPoint</Application>
  <PresentationFormat>Pokaz na ekranie (4:3)</PresentationFormat>
  <Paragraphs>76</Paragraphs>
  <Slides>10</Slides>
  <Notes>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Projekt domyślny</vt:lpstr>
      <vt:lpstr>ROLA LIDERÓW  W BUDOWANIU PARTNERSTWA LOKALNEGO</vt:lpstr>
      <vt:lpstr>Dlaczego o liderze?</vt:lpstr>
      <vt:lpstr>Lider, czyli kto? – cechy </vt:lpstr>
      <vt:lpstr>Lider, czyli kto? – cechy </vt:lpstr>
      <vt:lpstr>Lider, czyli kto?  </vt:lpstr>
      <vt:lpstr>Kryteria wyłonienia lidera partnerstwa</vt:lpstr>
      <vt:lpstr>Narzędzia pracy lidera</vt:lpstr>
      <vt:lpstr>Zadania lidera w budowaniu i wzmacnianiu partnerstwa:</vt:lpstr>
      <vt:lpstr>Zadania lidera w budowaniu i wzmacnianiu partnerstwa:</vt:lpstr>
      <vt:lpstr>Dziękuję za uwagę!</vt:lpstr>
    </vt:vector>
  </TitlesOfParts>
  <Company>Urząd Miasta i Gminy Żerków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Informatyk</dc:creator>
  <cp:lastModifiedBy>User</cp:lastModifiedBy>
  <cp:revision>128</cp:revision>
  <dcterms:created xsi:type="dcterms:W3CDTF">2008-04-29T06:27:46Z</dcterms:created>
  <dcterms:modified xsi:type="dcterms:W3CDTF">2014-10-28T18:55:21Z</dcterms:modified>
</cp:coreProperties>
</file>